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8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822"/>
    <a:srgbClr val="AE0E40"/>
    <a:srgbClr val="9F1D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4" autoAdjust="0"/>
  </p:normalViewPr>
  <p:slideViewPr>
    <p:cSldViewPr>
      <p:cViewPr varScale="1">
        <p:scale>
          <a:sx n="41" d="100"/>
          <a:sy n="41" d="100"/>
        </p:scale>
        <p:origin x="-6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BEF1F3-D152-4199-80AE-4AF32208FCC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4695C7-016B-4FDB-AF60-25AE470A1929}" type="datetimeFigureOut">
              <a:rPr lang="pt-BR" smtClean="0"/>
              <a:pPr/>
              <a:t>22/05/2012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3581400"/>
            <a:ext cx="5645224" cy="2133600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/>
              <a:t>	Projetos de </a:t>
            </a:r>
            <a:r>
              <a:rPr lang="pt-BR" sz="3600" dirty="0"/>
              <a:t>trabalho em sala de aula com a integração de tecnologias ao currículo.</a:t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2204864"/>
            <a:ext cx="5832648" cy="8640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Atividade 3.3</a:t>
            </a:r>
            <a:endParaRPr lang="pt-BR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3729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1222"/>
            <a:ext cx="8892480" cy="686416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51520" y="1052736"/>
            <a:ext cx="8352928" cy="4524315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r"/>
            <a:r>
              <a:rPr lang="pt-BR" sz="7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 Sistematização e apresentação de resultados.</a:t>
            </a:r>
          </a:p>
          <a:p>
            <a:pPr algn="r"/>
            <a:endParaRPr lang="pt-BR" sz="7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966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Glas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1222"/>
            <a:ext cx="8892480" cy="686416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611560" y="2276872"/>
            <a:ext cx="8136904" cy="1200329"/>
          </a:xfrm>
          <a:prstGeom prst="rect">
            <a:avLst/>
          </a:prstGeom>
          <a:solidFill>
            <a:schemeClr val="bg1"/>
          </a:solidFill>
          <a:ln w="76200">
            <a:noFill/>
          </a:ln>
          <a:effectLst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lvl="1"/>
            <a:r>
              <a:rPr lang="pt-BR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Verdana" pitchFamily="34" charset="0"/>
                <a:cs typeface="Verdana" pitchFamily="34" charset="0"/>
              </a:rPr>
              <a:t>Recolher o resultado da pesquisa para uma análise</a:t>
            </a:r>
            <a:r>
              <a:rPr lang="pt-BR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Verdana" pitchFamily="34" charset="0"/>
                <a:cs typeface="Verdana" pitchFamily="34" charset="0"/>
              </a:rPr>
              <a:t>.</a:t>
            </a:r>
            <a:endParaRPr lang="pt-BR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Arial Black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7740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WatercolorSpong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1222"/>
            <a:ext cx="8892480" cy="686416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39552" y="1484784"/>
            <a:ext cx="7992888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1" algn="just"/>
            <a:r>
              <a:rPr lang="pt-B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		Após </a:t>
            </a:r>
            <a:r>
              <a:rPr lang="pt-B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o recolhimento será realizada a exposição dos resultados pelos próprios </a:t>
            </a:r>
            <a:r>
              <a:rPr lang="pt-B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alunos, </a:t>
            </a:r>
            <a:r>
              <a:rPr lang="pt-B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utilizando-se dos recursos tecnológicos escolhidos por eles</a:t>
            </a:r>
            <a:r>
              <a:rPr lang="pt-B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.</a:t>
            </a:r>
            <a:endParaRPr lang="pt-BR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7840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5496" y="4437112"/>
            <a:ext cx="8280920" cy="2062103"/>
          </a:xfrm>
          <a:prstGeom prst="rect">
            <a:avLst/>
          </a:prstGeom>
          <a:solidFill>
            <a:srgbClr val="AE0E40"/>
          </a:solidFill>
        </p:spPr>
        <p:txBody>
          <a:bodyPr wrap="square" rtlCol="0">
            <a:spAutoFit/>
          </a:bodyPr>
          <a:lstStyle/>
          <a:p>
            <a:r>
              <a:rPr lang="pt-BR" sz="3200" dirty="0" smtClean="0">
                <a:solidFill>
                  <a:srgbClr val="EE8822"/>
                </a:solidFill>
                <a:latin typeface="Arial Black" pitchFamily="34" charset="0"/>
              </a:rPr>
              <a:t>ADILSON, ANIBAL E ELPIDIO </a:t>
            </a:r>
            <a:endParaRPr lang="pt-BR" sz="3200" dirty="0" smtClean="0">
              <a:solidFill>
                <a:srgbClr val="EE8822"/>
              </a:solidFill>
              <a:latin typeface="Arial Black" pitchFamily="34" charset="0"/>
            </a:endParaRPr>
          </a:p>
          <a:p>
            <a:r>
              <a:rPr lang="pt-BR" sz="3200" dirty="0" smtClean="0">
                <a:solidFill>
                  <a:srgbClr val="EE8822"/>
                </a:solidFill>
                <a:latin typeface="Arial Black" pitchFamily="34" charset="0"/>
              </a:rPr>
              <a:t>FLEXEIRAS/AL</a:t>
            </a:r>
          </a:p>
          <a:p>
            <a:r>
              <a:rPr lang="pt-BR" sz="3200" dirty="0" smtClean="0">
                <a:solidFill>
                  <a:srgbClr val="EE8822"/>
                </a:solidFill>
                <a:latin typeface="Arial Black" pitchFamily="34" charset="0"/>
              </a:rPr>
              <a:t>Atividade 3.3</a:t>
            </a:r>
          </a:p>
          <a:p>
            <a:r>
              <a:rPr lang="pt-BR" sz="3200" dirty="0" smtClean="0">
                <a:solidFill>
                  <a:srgbClr val="EE8822"/>
                </a:solidFill>
                <a:latin typeface="Arial Black" pitchFamily="34" charset="0"/>
              </a:rPr>
              <a:t>UNDIME / AL</a:t>
            </a:r>
            <a:endParaRPr lang="pt-BR" sz="3200" dirty="0">
              <a:solidFill>
                <a:srgbClr val="EE882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687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068" y="116632"/>
            <a:ext cx="8606396" cy="659735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683568" y="3462099"/>
            <a:ext cx="784887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pt-BR" sz="4800" dirty="0">
                <a:solidFill>
                  <a:srgbClr val="002060"/>
                </a:solidFill>
                <a:latin typeface="Arial Black" pitchFamily="34" charset="0"/>
              </a:rPr>
              <a:t> Definição do </a:t>
            </a:r>
            <a:r>
              <a:rPr lang="pt-BR" sz="4800" dirty="0" smtClean="0">
                <a:solidFill>
                  <a:srgbClr val="002060"/>
                </a:solidFill>
                <a:latin typeface="Arial Black" pitchFamily="34" charset="0"/>
              </a:rPr>
              <a:t>tema </a:t>
            </a:r>
          </a:p>
        </p:txBody>
      </p:sp>
    </p:spTree>
    <p:extLst>
      <p:ext uri="{BB962C8B-B14F-4D97-AF65-F5344CB8AC3E}">
        <p14:creationId xmlns:p14="http://schemas.microsoft.com/office/powerpoint/2010/main" xmlns="" val="809496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42216" y="764704"/>
            <a:ext cx="1846659" cy="46805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vert270" wrap="square" rtlCol="0">
            <a:spAutoFit/>
          </a:bodyPr>
          <a:lstStyle/>
          <a:p>
            <a:pPr lvl="0" algn="ctr"/>
            <a:r>
              <a:rPr lang="pt-BR" sz="3600" dirty="0">
                <a:latin typeface="Arial Black" pitchFamily="34" charset="0"/>
              </a:rPr>
              <a:t>Planejamento </a:t>
            </a:r>
            <a:endParaRPr lang="pt-BR" sz="3600" dirty="0" smtClean="0">
              <a:latin typeface="Arial Black" pitchFamily="34" charset="0"/>
            </a:endParaRPr>
          </a:p>
          <a:p>
            <a:pPr lvl="0" algn="ctr"/>
            <a:r>
              <a:rPr lang="pt-BR" sz="3600" dirty="0" smtClean="0">
                <a:latin typeface="Arial Black" pitchFamily="34" charset="0"/>
              </a:rPr>
              <a:t>geral </a:t>
            </a:r>
            <a:r>
              <a:rPr lang="pt-BR" sz="3600" dirty="0">
                <a:latin typeface="Arial Black" pitchFamily="34" charset="0"/>
              </a:rPr>
              <a:t>do projeto </a:t>
            </a:r>
          </a:p>
          <a:p>
            <a:pPr algn="ctr"/>
            <a:r>
              <a:rPr lang="pt-BR" sz="3600" dirty="0">
                <a:latin typeface="Arial Black" pitchFamily="34" charset="0"/>
              </a:rPr>
              <a:t> 	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979712" y="1196752"/>
            <a:ext cx="6408712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Serão abordadas problematizações usando a regra de três simples e composta com o intuito de gerar nos alunos o raciocínio lógico baseando-se de alguns fatos que ocorrem no dia-a-dia dos mesmos. Mostrando assim, que a matemática está inserida em muitas situações do indivíduo, as quais não são percebidas pelos mesmos.</a:t>
            </a:r>
          </a:p>
        </p:txBody>
      </p:sp>
    </p:spTree>
    <p:extLst>
      <p:ext uri="{BB962C8B-B14F-4D97-AF65-F5344CB8AC3E}">
        <p14:creationId xmlns:p14="http://schemas.microsoft.com/office/powerpoint/2010/main" xmlns="" val="1552810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44624"/>
            <a:ext cx="8640960" cy="6741369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899592" y="2078846"/>
            <a:ext cx="6984776" cy="2862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Arial Black" pitchFamily="34" charset="0"/>
              </a:rPr>
              <a:t>Realização das atividades de pesquisa</a:t>
            </a:r>
          </a:p>
        </p:txBody>
      </p:sp>
    </p:spTree>
    <p:extLst>
      <p:ext uri="{BB962C8B-B14F-4D97-AF65-F5344CB8AC3E}">
        <p14:creationId xmlns:p14="http://schemas.microsoft.com/office/powerpoint/2010/main" xmlns="" val="3081651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67700"/>
            <a:ext cx="8640960" cy="650574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95536" y="1772816"/>
            <a:ext cx="8064896" cy="3416320"/>
          </a:xfrm>
          <a:prstGeom prst="flowChartManualOperation">
            <a:avLst/>
          </a:prstGeom>
          <a:gradFill flip="none" rotWithShape="1">
            <a:gsLst>
              <a:gs pos="1500">
                <a:srgbClr val="7D9949">
                  <a:alpha val="0"/>
                  <a:lumMod val="0"/>
                </a:srgbClr>
              </a:gs>
              <a:gs pos="1000">
                <a:srgbClr val="536631"/>
              </a:gs>
              <a:gs pos="0">
                <a:schemeClr val="accent3">
                  <a:tint val="75000"/>
                  <a:shade val="95000"/>
                  <a:satMod val="175000"/>
                  <a:lumMod val="0"/>
                  <a:alpha val="0"/>
                </a:schemeClr>
              </a:gs>
              <a:gs pos="2000">
                <a:schemeClr val="accent3">
                  <a:tint val="90000"/>
                  <a:shade val="90000"/>
                  <a:satMod val="150000"/>
                </a:schemeClr>
              </a:gs>
              <a:gs pos="0">
                <a:schemeClr val="accent3">
                  <a:tint val="100000"/>
                  <a:shade val="75000"/>
                  <a:satMod val="150000"/>
                  <a:alpha val="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just">
              <a:lnSpc>
                <a:spcPct val="150000"/>
              </a:lnSpc>
            </a:pPr>
            <a:r>
              <a:rPr lang="pt-BR" sz="2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Exposição </a:t>
            </a:r>
            <a:r>
              <a:rPr lang="pt-BR" sz="2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 sala do tema proposto, abordando situações do cotidiano onde a regra de três pode ser utilizada; </a:t>
            </a:r>
            <a:endParaRPr lang="pt-BR" sz="2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pt-BR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558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67700"/>
            <a:ext cx="8640960" cy="650574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95536" y="1772816"/>
            <a:ext cx="8064896" cy="3779758"/>
          </a:xfrm>
          <a:prstGeom prst="flowChartAlternateProcess">
            <a:avLst/>
          </a:prstGeom>
          <a:gradFill flip="none" rotWithShape="1">
            <a:gsLst>
              <a:gs pos="1500">
                <a:srgbClr val="7D9949">
                  <a:alpha val="0"/>
                  <a:lumMod val="0"/>
                </a:srgbClr>
              </a:gs>
              <a:gs pos="1000">
                <a:srgbClr val="536631"/>
              </a:gs>
              <a:gs pos="0">
                <a:schemeClr val="accent3">
                  <a:tint val="75000"/>
                  <a:shade val="95000"/>
                  <a:satMod val="175000"/>
                  <a:lumMod val="0"/>
                  <a:alpha val="0"/>
                </a:schemeClr>
              </a:gs>
              <a:gs pos="2000">
                <a:schemeClr val="accent3">
                  <a:tint val="90000"/>
                  <a:shade val="90000"/>
                  <a:satMod val="150000"/>
                </a:schemeClr>
              </a:gs>
              <a:gs pos="0">
                <a:schemeClr val="accent3">
                  <a:tint val="100000"/>
                  <a:shade val="75000"/>
                  <a:satMod val="150000"/>
                  <a:alpha val="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just">
              <a:lnSpc>
                <a:spcPct val="150000"/>
              </a:lnSpc>
            </a:pPr>
            <a:r>
              <a:rPr lang="pt-BR" sz="2400" dirty="0"/>
              <a:t> </a:t>
            </a:r>
            <a:r>
              <a:rPr lang="pt-BR" sz="2400" dirty="0" smtClean="0"/>
              <a:t>Pesquisa </a:t>
            </a:r>
            <a:r>
              <a:rPr lang="pt-BR" sz="2400" dirty="0"/>
              <a:t>de campo pelos alunos em grupo (03 alunos) usando algumas ferramentas como caderno, caneta, lápis, celular, internet, computador, máquina fotográfica, </a:t>
            </a:r>
            <a:r>
              <a:rPr lang="pt-BR" sz="2400" dirty="0" err="1"/>
              <a:t>pendrive</a:t>
            </a:r>
            <a:r>
              <a:rPr lang="pt-BR" sz="2400" dirty="0"/>
              <a:t> para armazenamento dos dados, organização das informações obtidas, preparação dessas informações para exposição em sala para os demais colegas.</a:t>
            </a:r>
            <a:endParaRPr lang="pt-BR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032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107504" y="67700"/>
            <a:ext cx="8640960" cy="6505742"/>
            <a:chOff x="107504" y="67700"/>
            <a:chExt cx="8640960" cy="6505742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7504" y="67700"/>
              <a:ext cx="8640960" cy="6505742"/>
            </a:xfrm>
            <a:prstGeom prst="rect">
              <a:avLst/>
            </a:prstGeom>
          </p:spPr>
        </p:pic>
        <p:sp>
          <p:nvSpPr>
            <p:cNvPr id="3" name="CaixaDeTexto 2"/>
            <p:cNvSpPr txBox="1"/>
            <p:nvPr/>
          </p:nvSpPr>
          <p:spPr>
            <a:xfrm>
              <a:off x="395536" y="1772816"/>
              <a:ext cx="8064896" cy="2062103"/>
            </a:xfrm>
            <a:prstGeom prst="homePlate">
              <a:avLst/>
            </a:prstGeom>
            <a:gradFill flip="none" rotWithShape="1">
              <a:gsLst>
                <a:gs pos="1500">
                  <a:srgbClr val="7D9949">
                    <a:alpha val="0"/>
                    <a:lumMod val="0"/>
                  </a:srgbClr>
                </a:gs>
                <a:gs pos="1000">
                  <a:srgbClr val="536631"/>
                </a:gs>
                <a:gs pos="0">
                  <a:schemeClr val="accent3">
                    <a:tint val="75000"/>
                    <a:shade val="95000"/>
                    <a:satMod val="175000"/>
                    <a:lumMod val="0"/>
                    <a:alpha val="0"/>
                  </a:schemeClr>
                </a:gs>
                <a:gs pos="2000">
                  <a:schemeClr val="accent3">
                    <a:tint val="90000"/>
                    <a:shade val="90000"/>
                    <a:satMod val="150000"/>
                  </a:schemeClr>
                </a:gs>
                <a:gs pos="0">
                  <a:schemeClr val="accent3">
                    <a:tint val="100000"/>
                    <a:shade val="75000"/>
                    <a:satMod val="150000"/>
                    <a:alpha val="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lvl="1"/>
              <a:r>
                <a:rPr lang="pt-BR" sz="3200" dirty="0" smtClean="0"/>
                <a:t>Os </a:t>
              </a:r>
              <a:r>
                <a:rPr lang="pt-BR" sz="3200" dirty="0"/>
                <a:t>discentes pesquisarão sobre </a:t>
              </a:r>
              <a:r>
                <a:rPr lang="pt-BR" sz="3200" dirty="0" smtClean="0"/>
                <a:t>o conceito </a:t>
              </a:r>
              <a:r>
                <a:rPr lang="pt-BR" sz="3200" dirty="0"/>
                <a:t>da regra de três, onde ela pode ser aplicada e em quais situações do seu cotidiano poderia ser utilizada.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1468423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107504" y="67700"/>
            <a:ext cx="8640960" cy="6505742"/>
            <a:chOff x="107504" y="67700"/>
            <a:chExt cx="8640960" cy="6505742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7504" y="67700"/>
              <a:ext cx="8640960" cy="6505742"/>
            </a:xfrm>
            <a:prstGeom prst="rect">
              <a:avLst/>
            </a:prstGeom>
          </p:spPr>
        </p:pic>
        <p:sp>
          <p:nvSpPr>
            <p:cNvPr id="3" name="CaixaDeTexto 2"/>
            <p:cNvSpPr txBox="1"/>
            <p:nvPr/>
          </p:nvSpPr>
          <p:spPr>
            <a:xfrm>
              <a:off x="1043608" y="1196752"/>
              <a:ext cx="6336704" cy="4196239"/>
            </a:xfrm>
            <a:prstGeom prst="hexagon">
              <a:avLst/>
            </a:prstGeom>
            <a:gradFill flip="none" rotWithShape="1">
              <a:gsLst>
                <a:gs pos="1500">
                  <a:srgbClr val="7D9949">
                    <a:alpha val="0"/>
                    <a:lumMod val="0"/>
                  </a:srgbClr>
                </a:gs>
                <a:gs pos="1000">
                  <a:srgbClr val="536631"/>
                </a:gs>
                <a:gs pos="0">
                  <a:schemeClr val="accent3">
                    <a:tint val="75000"/>
                    <a:shade val="95000"/>
                    <a:satMod val="175000"/>
                    <a:lumMod val="0"/>
                    <a:alpha val="0"/>
                  </a:schemeClr>
                </a:gs>
                <a:gs pos="2000">
                  <a:schemeClr val="accent3">
                    <a:tint val="90000"/>
                    <a:shade val="90000"/>
                    <a:satMod val="150000"/>
                  </a:schemeClr>
                </a:gs>
                <a:gs pos="0">
                  <a:schemeClr val="accent3">
                    <a:tint val="100000"/>
                    <a:shade val="75000"/>
                    <a:satMod val="150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lvl="1" algn="ctr"/>
              <a:r>
                <a:rPr lang="pt-BR" sz="3200" dirty="0"/>
                <a:t>Exposição organizada pelos grupos das ações elaborada pelos mesmos para a concretização da pesquisa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3985341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1222"/>
            <a:ext cx="8892480" cy="686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22888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t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</TotalTime>
  <Words>140</Words>
  <Application>Microsoft Office PowerPoint</Application>
  <PresentationFormat>Apresentação na tela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Composto</vt:lpstr>
      <vt:lpstr>Atividade 3.3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Atividade 3.3</dc:title>
  <dc:creator>Elpídio</dc:creator>
  <cp:lastModifiedBy>Educação</cp:lastModifiedBy>
  <cp:revision>13</cp:revision>
  <dcterms:created xsi:type="dcterms:W3CDTF">2012-05-12T23:05:48Z</dcterms:created>
  <dcterms:modified xsi:type="dcterms:W3CDTF">2012-05-22T12:52:21Z</dcterms:modified>
</cp:coreProperties>
</file>